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8288000" cy="10287000"/>
  <p:notesSz cx="6858000" cy="9144000"/>
  <p:embeddedFontLst>
    <p:embeddedFont>
      <p:font typeface="Aileron" panose="020B0604020202020204" charset="0"/>
      <p:regular r:id="rId4"/>
    </p:embeddedFont>
    <p:embeddedFont>
      <p:font typeface="Aileron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87191"/>
            <a:ext cx="18288000" cy="2231781"/>
            <a:chOff x="0" y="0"/>
            <a:chExt cx="5201712" cy="5877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01712" cy="587794"/>
            </a:xfrm>
            <a:custGeom>
              <a:avLst/>
              <a:gdLst/>
              <a:ahLst/>
              <a:cxnLst/>
              <a:rect l="l" t="t" r="r" b="b"/>
              <a:pathLst>
                <a:path w="5201712" h="587794">
                  <a:moveTo>
                    <a:pt x="0" y="0"/>
                  </a:moveTo>
                  <a:lnTo>
                    <a:pt x="5201712" y="0"/>
                  </a:lnTo>
                  <a:lnTo>
                    <a:pt x="5201712" y="587794"/>
                  </a:lnTo>
                  <a:lnTo>
                    <a:pt x="0" y="587794"/>
                  </a:lnTo>
                  <a:close/>
                </a:path>
              </a:pathLst>
            </a:custGeom>
            <a:solidFill>
              <a:srgbClr val="01633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201712" cy="6639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2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7016" y="256445"/>
            <a:ext cx="4486668" cy="1637646"/>
            <a:chOff x="0" y="0"/>
            <a:chExt cx="1181674" cy="4313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81674" cy="431314"/>
            </a:xfrm>
            <a:custGeom>
              <a:avLst/>
              <a:gdLst/>
              <a:ahLst/>
              <a:cxnLst/>
              <a:rect l="l" t="t" r="r" b="b"/>
              <a:pathLst>
                <a:path w="1181674" h="431314">
                  <a:moveTo>
                    <a:pt x="0" y="0"/>
                  </a:moveTo>
                  <a:lnTo>
                    <a:pt x="1181674" y="0"/>
                  </a:lnTo>
                  <a:lnTo>
                    <a:pt x="1181674" y="431314"/>
                  </a:lnTo>
                  <a:lnTo>
                    <a:pt x="0" y="43131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181674" cy="507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2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942733" y="493100"/>
            <a:ext cx="2014986" cy="1137246"/>
          </a:xfrm>
          <a:custGeom>
            <a:avLst/>
            <a:gdLst/>
            <a:ahLst/>
            <a:cxnLst/>
            <a:rect l="l" t="t" r="r" b="b"/>
            <a:pathLst>
              <a:path w="2014986" h="1137246">
                <a:moveTo>
                  <a:pt x="0" y="0"/>
                </a:moveTo>
                <a:lnTo>
                  <a:pt x="2014986" y="0"/>
                </a:lnTo>
                <a:lnTo>
                  <a:pt x="2014986" y="1137246"/>
                </a:lnTo>
                <a:lnTo>
                  <a:pt x="0" y="11372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1746748" y="933877"/>
            <a:ext cx="3903041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en-US" sz="3500" b="1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Table ronde 2026</a:t>
            </a:r>
          </a:p>
          <a:p>
            <a:pPr algn="r">
              <a:lnSpc>
                <a:spcPts val="2111"/>
              </a:lnSpc>
            </a:pPr>
            <a:r>
              <a:rPr lang="en-US" sz="2199" b="1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Rencontre du 15 </a:t>
            </a:r>
            <a:r>
              <a:rPr lang="en-US" sz="2199" b="1" dirty="0" err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décembre</a:t>
            </a:r>
            <a:endParaRPr lang="en-US" sz="2199" b="1" dirty="0">
              <a:solidFill>
                <a:srgbClr val="FFFFFF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57016" y="9334183"/>
            <a:ext cx="1914197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1" spc="150">
                <a:solidFill>
                  <a:srgbClr val="016334"/>
                </a:solidFill>
                <a:latin typeface="Aileron Bold"/>
                <a:ea typeface="Aileron Bold"/>
                <a:cs typeface="Aileron Bold"/>
                <a:sym typeface="Aileron Bold"/>
              </a:rPr>
              <a:t>Contact 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50150" y="9324658"/>
            <a:ext cx="3685472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3" dirty="0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Nom du contact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50150" y="9711055"/>
            <a:ext cx="3870421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u="sng" spc="23" dirty="0" err="1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Courriel</a:t>
            </a:r>
            <a:r>
              <a:rPr lang="en-US" sz="2300" u="sng" spc="23" dirty="0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 et </a:t>
            </a:r>
            <a:r>
              <a:rPr lang="en-US" sz="2300" u="sng" spc="23" dirty="0" err="1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téléphone</a:t>
            </a:r>
            <a:endParaRPr lang="en-US" sz="2300" u="sng" spc="23" dirty="0">
              <a:solidFill>
                <a:srgbClr val="242424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31" name="TextBox 23">
            <a:extLst>
              <a:ext uri="{FF2B5EF4-FFF2-40B4-BE49-F238E27FC236}">
                <a16:creationId xmlns:a16="http://schemas.microsoft.com/office/drawing/2014/main" id="{E3349B21-0363-8865-283D-514FCE4963E4}"/>
              </a:ext>
            </a:extLst>
          </p:cNvPr>
          <p:cNvSpPr txBox="1"/>
          <p:nvPr/>
        </p:nvSpPr>
        <p:spPr>
          <a:xfrm>
            <a:off x="1000144" y="884038"/>
            <a:ext cx="3685472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3" dirty="0" err="1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Votre</a:t>
            </a:r>
            <a:r>
              <a:rPr lang="en-US" sz="2300" spc="23" dirty="0">
                <a:solidFill>
                  <a:srgbClr val="242424"/>
                </a:solidFill>
                <a:latin typeface="Aileron"/>
                <a:ea typeface="Aileron"/>
                <a:cs typeface="Aileron"/>
                <a:sym typeface="Aileron"/>
              </a:rPr>
              <a:t> 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</Words>
  <Application>Microsoft Office PowerPoint</Application>
  <PresentationFormat>Personnalisé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Calibri</vt:lpstr>
      <vt:lpstr>Aileron</vt:lpstr>
      <vt:lpstr>Arial</vt:lpstr>
      <vt:lpstr>Aileron Bold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2025_PPT Table ronde REHY</dc:title>
  <dc:creator>salamandre-pourpre</dc:creator>
  <cp:lastModifiedBy>Mélanie St-Pierre</cp:lastModifiedBy>
  <cp:revision>2</cp:revision>
  <dcterms:created xsi:type="dcterms:W3CDTF">2006-08-16T00:00:00Z</dcterms:created>
  <dcterms:modified xsi:type="dcterms:W3CDTF">2026-10-15T20:07:24Z</dcterms:modified>
  <dc:identifier>DAG67JK6H40</dc:identifier>
</cp:coreProperties>
</file>